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59929-F554-4B82-9442-4C45A7EF0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6D92E1-DC6F-45BA-8AEF-9F9ACCD9D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F243B3-630E-4B4B-A172-567585DD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16602D-C784-47AF-9FD2-A2D253763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2F6F13-385D-4428-A5D7-5FCFDE5C8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11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FD707-3ECF-4576-B8B4-41B29B5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7384DD-95ED-40A2-AFA2-60F9FC9B7A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47897B-2B0C-4A4E-A4FF-101D54B4D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3CB3FE-8F01-40D1-B9B8-DC4BE78C2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EB213-63C3-41AF-841E-132FEB6B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230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F774DB-2195-4CE1-B385-DB685C191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922DDC-7179-4690-ADAB-ED7F14906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3DBE1C-0663-45B9-99CD-7DF227EB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0B198-133F-4711-8936-D38ABB93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7279F-E0DE-41D1-8519-25245742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20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078CA-C7D5-4EBE-B28C-728DC101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CD0921-2610-4D3A-A1AD-A2840E2EC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E6B1BA-E8E0-4C49-8908-5D87B83C4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4689DF-CCE2-4485-8EBA-1875BC37D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EBD728-1562-43B9-A74D-3E3D0ACC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74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B2D795-6324-434E-845F-587BC92D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123ED2-EE16-45A3-8815-90EAC3441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4A7DD-F434-4880-B23E-C8072F5FB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EA6F53-5373-48FA-B5E9-E240F36B6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F2A5C0-C94C-42C7-BFCA-036A1F81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95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2F4364-EF52-4BD1-B821-A0FDF02E3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19D09D-BA86-4599-A360-C099172AE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935D10-1118-4FE3-89B4-0BC946C48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E9513D-D5ED-4E12-A7E5-62EC327B3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F4A688-77DA-4E0E-B2AE-39F4571E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10C965-8E5F-4720-B5BB-1CBC10A1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87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D758EC-6A9B-44CB-8FA3-2A31FCA5E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D9DDC2-AD97-4E6C-AE9D-43FE083CA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50CA0-F56A-4E57-9206-7AA0AE4CC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E4E9B0-B4F3-4984-AD36-A32F89F39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5A3397-6177-40BE-AB29-5527B3DD5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7180EF-8260-444B-9EAB-01BC88CF6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4580D9C-D600-4B80-B6A7-6993B76D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B8B099F-557A-42D1-8CDF-1B67B4A08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7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74739-EDD0-4FBC-B2DF-36817CF01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163492-3B1E-4941-B305-7BB72B45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242C4E-6C1B-4049-ACF6-A06B11E9C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942AF7-8B34-4E8F-83AC-F19C1324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905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EAE8E2-9D0F-4B56-BAB3-E5B2FE0D3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C9CE09-0A75-48F0-9A71-2C9079311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2CEB2A-70E8-4302-BBC2-1B61013C6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208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D2318-846F-4EE2-8C06-90BF3B62C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38978E-6FDD-432B-BE89-FE1CDB574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5AC0A8-1AAC-4738-840A-AEDFB9445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1D1B29-4D21-4AA2-A937-F2A0AB33D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C00833-F58F-4376-B591-8FD3D7975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86434F-CBA7-499C-9DD8-7A68026D7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677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D6DEB3-F1BC-4534-A906-43C1B9BBC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6C6BC1-E495-4F3D-9E09-F97C1B99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AD7D1D-ACC4-442A-8E80-B937F6856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0A9BE-1CDB-411B-B420-09E521872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9A9C6E-C72A-4EAC-BE3B-02A466BEE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DF04ED-3B86-4CE4-8E6A-64666BB69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9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38BE5B-9D1A-44F0-B73C-B5CF48F34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202981-8FFB-4DA8-9505-F1D4428AB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CF0C92-E548-4C02-87F3-D11FC7BB4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AC809-B6A9-4FBC-96BF-5BA376510223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DFC752-8A7E-41F9-90C7-DDCCE04A0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AED509-646D-4D56-B727-CDC5C3EC5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BE8C6-445D-432B-BFD7-D804B4D6B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235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어두운 안개에 쌓인 맨하탄의 스카이라인">
            <a:extLst>
              <a:ext uri="{FF2B5EF4-FFF2-40B4-BE49-F238E27FC236}">
                <a16:creationId xmlns:a16="http://schemas.microsoft.com/office/drawing/2014/main" id="{EDFE8175-3CF5-47E9-BCDC-9E7A2D571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786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887AB09-A51F-41ED-B054-47DA4210FF73}"/>
              </a:ext>
            </a:extLst>
          </p:cNvPr>
          <p:cNvSpPr/>
          <p:nvPr/>
        </p:nvSpPr>
        <p:spPr>
          <a:xfrm>
            <a:off x="463550" y="279400"/>
            <a:ext cx="11264900" cy="609600"/>
          </a:xfrm>
          <a:prstGeom prst="rect">
            <a:avLst/>
          </a:prstGeom>
          <a:solidFill>
            <a:srgbClr val="1C6888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831A71-050B-4B3D-9E18-A672854A96A8}"/>
              </a:ext>
            </a:extLst>
          </p:cNvPr>
          <p:cNvSpPr txBox="1"/>
          <p:nvPr/>
        </p:nvSpPr>
        <p:spPr>
          <a:xfrm>
            <a:off x="673100" y="419100"/>
            <a:ext cx="458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스마트 도시 구축을 위한 </a:t>
            </a:r>
            <a:r>
              <a:rPr kumimoji="0" lang="en-US" altLang="ko-K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000000 </a:t>
            </a:r>
            <a:r>
              <a: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발전 방향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8FF5E3-3FE3-4C95-A23B-9857948D404A}"/>
              </a:ext>
            </a:extLst>
          </p:cNvPr>
          <p:cNvSpPr txBox="1"/>
          <p:nvPr/>
        </p:nvSpPr>
        <p:spPr>
          <a:xfrm>
            <a:off x="673100" y="998590"/>
            <a:ext cx="4014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cs"/>
              </a:rPr>
              <a:t>05_000 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cs"/>
              </a:rPr>
              <a:t>도시계획 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cs"/>
              </a:rPr>
              <a:t>3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+mn-cs"/>
              </a:rPr>
              <a:t>구역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B97228-EE00-4CB2-9BCE-82D0E3A44F19}"/>
              </a:ext>
            </a:extLst>
          </p:cNvPr>
          <p:cNvSpPr txBox="1"/>
          <p:nvPr/>
        </p:nvSpPr>
        <p:spPr>
          <a:xfrm>
            <a:off x="1123044" y="1521810"/>
            <a:ext cx="4522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내용을 입력해주세요</a:t>
            </a:r>
            <a:r>
              <a:rPr kumimoji="0" lang="en-US" altLang="ko-KR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. </a:t>
            </a: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다양하게 입력해주세요</a:t>
            </a:r>
            <a:r>
              <a:rPr kumimoji="0" lang="en-US" altLang="ko-KR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내용을 입력해주세요</a:t>
            </a:r>
            <a:r>
              <a:rPr kumimoji="0" lang="en-US" altLang="ko-KR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. </a:t>
            </a:r>
            <a:r>
              <a:rPr kumimoji="0" lang="ko-KR" altLang="en-US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다양하게 입력해주세요</a:t>
            </a:r>
            <a:r>
              <a:rPr kumimoji="0" lang="en-US" altLang="ko-KR" sz="1600" b="0" i="0" u="none" strike="noStrike" kern="1200" cap="none" spc="0" normalizeH="0" baseline="0" noProof="0">
                <a:ln>
                  <a:solidFill>
                    <a:prstClr val="black">
                      <a:lumMod val="50000"/>
                      <a:lumOff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3082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23</Words>
  <Application>Microsoft Office PowerPoint</Application>
  <PresentationFormat>와이드스크린</PresentationFormat>
  <Paragraphs>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에스코어 드림 3 Light</vt:lpstr>
      <vt:lpstr>에스코어 드림 6 Bold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Jin Woo</dc:creator>
  <cp:lastModifiedBy>Kim Jin Woo</cp:lastModifiedBy>
  <cp:revision>5</cp:revision>
  <dcterms:created xsi:type="dcterms:W3CDTF">2022-04-29T09:45:28Z</dcterms:created>
  <dcterms:modified xsi:type="dcterms:W3CDTF">2022-04-29T11:37:44Z</dcterms:modified>
</cp:coreProperties>
</file>

<file path=docProps/thumbnail.jpeg>
</file>